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75" r:id="rId8"/>
    <p:sldId id="261" r:id="rId9"/>
    <p:sldId id="262" r:id="rId10"/>
    <p:sldId id="263" r:id="rId11"/>
    <p:sldId id="264" r:id="rId12"/>
    <p:sldId id="265" r:id="rId13"/>
    <p:sldId id="270" r:id="rId14"/>
    <p:sldId id="266" r:id="rId15"/>
    <p:sldId id="271" r:id="rId16"/>
    <p:sldId id="267" r:id="rId17"/>
    <p:sldId id="268" r:id="rId18"/>
    <p:sldId id="269" r:id="rId19"/>
    <p:sldId id="272" r:id="rId20"/>
    <p:sldId id="277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97" autoAdjust="0"/>
    <p:restoredTop sz="94660"/>
  </p:normalViewPr>
  <p:slideViewPr>
    <p:cSldViewPr>
      <p:cViewPr>
        <p:scale>
          <a:sx n="68" d="100"/>
          <a:sy n="68" d="100"/>
        </p:scale>
        <p:origin x="-141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udkod.ru/kommentarii/chast-4/razdel-12/glava-4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0"/>
            <a:ext cx="7848600" cy="3200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регулирования труда лиц, работающих по 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совместительству»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76800" y="4419600"/>
            <a:ext cx="4038600" cy="1232938"/>
          </a:xfrm>
        </p:spPr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Случаи, когда работа по совместительству невозможна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Согласно законодательству нельзя принимать на работу по совместительству несовершеннолетних.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Трудовой кодекс запрещает принимать совместителей на работу с вредными и тяжелыми условиями труда, если их основная работа уже связана с такими условиями.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Случаи, когда работа по совместительству невозможна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Запрещается принимать совместителей, чья основная деятельность заключается в управлении транспортом или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транспортными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потоками на аналогичное совместительство.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Существуют также определенные профессии и должности, при которых нельзя выполнять работу по совместительству.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членам Правительства (за исключением научной, творческой и преподавательской деятельности).</a:t>
            </a: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Испытательный срок при совместительстве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том, устанавливать совместителю испытательный срок или нет, принимает руководитель предприятия в индивидуальном порядке.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должность, на которую принимают совместителя,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подразумевает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наличие испытательного срока, испытательный срок для совместителей назначается в общем порядке.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Испытательный срок при совместительстве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Если должность, на которую принимают совместителя,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предполагает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испытательного срока, но работодатель сомневается в квалификации работника, он тоже может установить испытательный срок.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момент обязательно должен быть прописан в трудовом договоре.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Совместительство следует отличать от совмещения профессий(должностей)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Совмещение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это ситуация, когда работник в течение установленной для него продолжительности рабочего дня наряду со своей основной работой, обусловленной трудовым договором, выполняет у одного и того же работодателя дополнительную работу по др.профессии или должности.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Совместительство следует отличать от совмещения профессий(должностей)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37413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Совмещением также считается расширение объема работ по одной и той же профессии или должности, выполнение обязанностей отсутствующего работника.</a:t>
            </a:r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Совместительство от совмещения профессий (должностей) отличается по следующему ряду критериев: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    • по порядку документального оформления.</a:t>
            </a:r>
            <a:br>
              <a:rPr lang="ru-RU" sz="8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Работа по совместительству оформляется трудовым договором, т.е.у работника существует как минимум 2 трудовых договора — 1 по основному месту работы, другой — по совместительству.</a:t>
            </a:r>
            <a:br>
              <a:rPr lang="ru-RU" sz="8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Совмещение профессий (должностей) не требует заключения трудового договора, поскольку дополнительная работа выполняется наряду с работой, определенной трудовым договором, у того же работодателя и оформляется письменным согласием работника и приказом (распоряжением) работодателя.</a:t>
            </a:r>
            <a:br>
              <a:rPr lang="ru-RU" sz="8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Совместительство от совмещения профессий (должностей) отличается по следующему ряду критериев: 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07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• по времени, в течение которого работник выполняет свои обязанности.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совместительстве работник выполняет другую работу в свободное от основной работы время.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совмещении профессий (должностей) работник выполняет дополнительную работу в течение основного рабочего времени.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Совместительство от совмещения профессий (должностей) отличается по следующему ряду критериев: 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599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• по порядку оплаты труда.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Оплата труда по совместительству производится пропорционально отработанному времени, в зависимости от выработки либо на других условиях, определенных трудовым договором.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 совмещении профессий (должностей) работник получает не 2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как совместитель, а доплату, размер который устанавливается по соглашению сторон трудового договора с учетом  содержания и (или) объёма дополнительной работы.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Список используемых источников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литературы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Ст. 282 ТК РФ «Общие положения о работе по совместительству»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Ст.283 ТК РФ «Документы, предъявляемые при приеме на работу по совместительству»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Ст.284 ТК РФ «Продолжительность рабочего времени при работе по совместительству»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Ст.285 ТК РФ «Оплата труда лиц, работающих по совместительству»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Ст.286 ТК РФ «Отпуск при работе по совместительству»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Ст.287 ТК РФ «Гарантии и компенсации лицам, работающим по совместительству»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Ст.288 ТК РФ «Дополнительные основания прекращения трудового договора с лицами, работающими по совместительству» </a:t>
            </a:r>
          </a:p>
          <a:p>
            <a:pPr marL="624078" indent="-51435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по совместительству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Главные условия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Виды совместительства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Документы для приема на работу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Запись в трудовой книжке совместителя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Случаи, когда работа по совместительству невозможна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Испытательный срок при совместительстве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Совместительство следует отличать от совмещения профессий(должностей) 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Критерии отличия совместительства от совмещения профессий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используемой литературы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Электронный журнал «Трудовой кодекс РФ Последняя действующая редакция с Комментариями»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Источник: 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2" tooltip="Комментарии к Главе 44 Трудового кодекcа РФ"/>
              </a:rPr>
              <a:t>http://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2" tooltip="Комментарии к Главе 44 Трудового кодекcа РФ"/>
              </a:rPr>
              <a:t>www.trudkod.ru/kommentarii/chast-4/razdel-12/glava-44</a:t>
            </a:r>
            <a:endParaRPr lang="ru-RU" sz="22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Минтруда РФ от 30.06.2003 N 41 "Об особенностях работы по совместительству педагогических, медицинских, фармацевтических работников и работников культуры" (Зарегистрировано в Минюсте РФ 07.08.2003 N 4963)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64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по совместительству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со ст.282 ТК РФ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Совместительство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выполнение работником другой регулярной оплачиваемой работы на условиях трудового договора в свободное от основной работы время.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Главные условия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• Трудовой договор заключается с работником, уже состоящим в трудовых правоотношениях;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Регулярность выполняемой работы и оплаты за нее;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Выполнение работы по совместительству только в свободное от основной работы время;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Общее рабочее время при совместительстве не должно превышать половину рабочего времени по основному месту занятости.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совместительства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1.Если работник устраивается по совместительству на том же предприятии, где выполняет основную работу, такое совместительство считается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внутренним.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2.Если работник устраивается по совместительству не на том предприятии, где выполняет основную работу, такое совместительство считается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внешним.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 совместительства не влияет на права и обязанности работников.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Законодательство не ограничивает количество работ, на которые можно устроиться по совместительству, главное, чтобы они выполнялись в свободное от основной занятости время.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Документы для приема на работу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При работе по совместительству предоставляются те же документы, которые приносят для приема на основную работу: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паспорт или другое удостоверение личности;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документы об образовании – если того требуют условия работы.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Документы для приема на работу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Трудовую книжку предоставлять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нужно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 работодатель не имеет права ее требовать, поскольку трудовые книжки хранятся по основному месту работы.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Но, стоит учесть, что работодатель имеет право потребовать предоставить иные документы, если это требуется по условиям труда.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в трудовой книжке совместителя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По желанию совместитель может сделать в своей трудовой книжке запись о том, что выполняет еще работы помимо основной.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 этом, если человек работает по совместительству в трех или четырех местах, то все эти сведения могут быть внесены в трудовую книжку.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Поскольку трудовые книжки хранятся по основному месту работы, соответствующие записи должны сделать работники отдела кадров по основному месту работы.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Для этого работник должен принести справку о работе по совместительству – на основании ее сведений сделают записи.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в трудовой книжке совместителя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Постановление Правительства Российской Федерации от 30.06.2003 года №41 устанавливает особенности работы по совместительству для следующих категорий работников: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педагогических работников;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медицинских и фармацевтических работников;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работников культуры.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Постановлении оговаривается продолжительность рабочего времени, особенности оплаты труда, а также устанавливаются виды работ, выполнение которых не считается совместительством.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149</TotalTime>
  <Words>554</Words>
  <PresentationFormat>Экран (4:3)</PresentationFormat>
  <Paragraphs>58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 «Особенности регулирования труда лиц, работающих по совместительству»</vt:lpstr>
      <vt:lpstr>Содержание </vt:lpstr>
      <vt:lpstr>Работа по совместительству</vt:lpstr>
      <vt:lpstr>Главные условия</vt:lpstr>
      <vt:lpstr>Виды совместительства</vt:lpstr>
      <vt:lpstr>Документы для приема на работу</vt:lpstr>
      <vt:lpstr>Документы для приема на работу</vt:lpstr>
      <vt:lpstr>Запись в трудовой книжке совместителя</vt:lpstr>
      <vt:lpstr>Запись в трудовой книжке совместителя</vt:lpstr>
      <vt:lpstr>Случаи, когда работа по совместительству невозможна</vt:lpstr>
      <vt:lpstr>Случаи, когда работа по совместительству невозможна</vt:lpstr>
      <vt:lpstr>Испытательный срок при совместительстве</vt:lpstr>
      <vt:lpstr>Испытательный срок при совместительстве</vt:lpstr>
      <vt:lpstr>Совместительство следует отличать от совмещения профессий(должностей) </vt:lpstr>
      <vt:lpstr>Совместительство следует отличать от совмещения профессий(должностей) </vt:lpstr>
      <vt:lpstr>Совместительство от совмещения профессий (должностей) отличается по следующему ряду критериев: </vt:lpstr>
      <vt:lpstr>Совместительство от совмещения профессий (должностей) отличается по следующему ряду критериев: </vt:lpstr>
      <vt:lpstr>Совместительство от совмещения профессий (должностей) отличается по следующему ряду критериев: </vt:lpstr>
      <vt:lpstr>Список используемых источников  и литературы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C.И. Султанов</dc:creator>
  <cp:lastModifiedBy>User</cp:lastModifiedBy>
  <cp:revision>22</cp:revision>
  <dcterms:created xsi:type="dcterms:W3CDTF">2016-11-23T10:15:27Z</dcterms:created>
  <dcterms:modified xsi:type="dcterms:W3CDTF">2017-09-15T09:43:11Z</dcterms:modified>
</cp:coreProperties>
</file>